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slideMasters/slideMaster109.xml" ContentType="application/vnd.openxmlformats-officedocument.presentationml.slideMaster+xml"/>
  <Override PartName="/ppt/slides/slide109.xml" ContentType="application/vnd.openxmlformats-officedocument.presentationml.slide+xml"/>
  <Override PartName="/ppt/slideMasters/slideMaster110.xml" ContentType="application/vnd.openxmlformats-officedocument.presentationml.slideMaster+xml"/>
  <Override PartName="/ppt/slides/slide110.xml" ContentType="application/vnd.openxmlformats-officedocument.presentationml.slide+xml"/>
  <Override PartName="/ppt/slideMasters/slideMaster111.xml" ContentType="application/vnd.openxmlformats-officedocument.presentationml.slideMaster+xml"/>
  <Override PartName="/ppt/slides/slide111.xml" ContentType="application/vnd.openxmlformats-officedocument.presentationml.slide+xml"/>
  <Override PartName="/ppt/slideMasters/slideMaster112.xml" ContentType="application/vnd.openxmlformats-officedocument.presentationml.slideMaster+xml"/>
  <Override PartName="/ppt/slides/slide112.xml" ContentType="application/vnd.openxmlformats-officedocument.presentationml.slide+xml"/>
  <Override PartName="/ppt/slideMasters/slideMaster113.xml" ContentType="application/vnd.openxmlformats-officedocument.presentationml.slideMaster+xml"/>
  <Override PartName="/ppt/slides/slide113.xml" ContentType="application/vnd.openxmlformats-officedocument.presentationml.slide+xml"/>
  <Override PartName="/ppt/slideMasters/slideMaster114.xml" ContentType="application/vnd.openxmlformats-officedocument.presentationml.slideMaster+xml"/>
  <Override PartName="/ppt/slides/slide114.xml" ContentType="application/vnd.openxmlformats-officedocument.presentationml.slide+xml"/>
  <Override PartName="/ppt/slideMasters/slideMaster115.xml" ContentType="application/vnd.openxmlformats-officedocument.presentationml.slideMaster+xml"/>
  <Override PartName="/ppt/slides/slide115.xml" ContentType="application/vnd.openxmlformats-officedocument.presentationml.slide+xml"/>
  <Override PartName="/ppt/slideMasters/slideMaster116.xml" ContentType="application/vnd.openxmlformats-officedocument.presentationml.slideMaster+xml"/>
  <Override PartName="/ppt/slides/slide116.xml" ContentType="application/vnd.openxmlformats-officedocument.presentationml.slide+xml"/>
  <Override PartName="/ppt/slideMasters/slideMaster117.xml" ContentType="application/vnd.openxmlformats-officedocument.presentationml.slideMaster+xml"/>
  <Override PartName="/ppt/slides/slide117.xml" ContentType="application/vnd.openxmlformats-officedocument.presentationml.slide+xml"/>
  <Override PartName="/ppt/slideMasters/slideMaster118.xml" ContentType="application/vnd.openxmlformats-officedocument.presentationml.slideMaster+xml"/>
  <Override PartName="/ppt/slides/slide118.xml" ContentType="application/vnd.openxmlformats-officedocument.presentationml.slide+xml"/>
  <Override PartName="/ppt/slideMasters/slideMaster119.xml" ContentType="application/vnd.openxmlformats-officedocument.presentationml.slideMaster+xml"/>
  <Override PartName="/ppt/slides/slide119.xml" ContentType="application/vnd.openxmlformats-officedocument.presentationml.slide+xml"/>
  <Override PartName="/ppt/slideMasters/slideMaster120.xml" ContentType="application/vnd.openxmlformats-officedocument.presentationml.slideMaster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</p:sldIdLst>
  <p:notesMasterIdLst>
    <p:notesMasterId r:id="rId122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notesMaster" Target="notesMasters/notesMaster1.xml"/><Relationship Id="rId123" Type="http://schemas.openxmlformats.org/officeDocument/2006/relationships/presProps" Target="presProps.xml"/><Relationship Id="rId124" Type="http://schemas.openxmlformats.org/officeDocument/2006/relationships/viewProps" Target="viewProps.xml"/><Relationship Id="rId125" Type="http://schemas.openxmlformats.org/officeDocument/2006/relationships/theme" Target="theme/theme1.xml"/><Relationship Id="rId1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0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9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0.xml"/>
		</Relationships>
</file>

<file path=ppt/notesSlides/_rels/notesSlide1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1.xml"/>
		</Relationships>
</file>

<file path=ppt/notesSlides/_rels/notesSlide1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2.xml"/>
		</Relationships>
</file>

<file path=ppt/notesSlides/_rels/notesSlide1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3.xml"/>
		</Relationships>
</file>

<file path=ppt/notesSlides/_rels/notesSlide1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4.xml"/>
		</Relationships>
</file>

<file path=ppt/notesSlides/_rels/notesSlide1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5.xml"/>
		</Relationships>
</file>

<file path=ppt/notesSlides/_rels/notesSlide1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6.xml"/>
		</Relationships>
</file>

<file path=ppt/notesSlides/_rels/notesSlide1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7.xml"/>
		</Relationships>
</file>

<file path=ppt/notesSlides/_rels/notesSlide1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8.xml"/>
		</Relationships>
</file>

<file path=ppt/notesSlides/_rels/notesSlide1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9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0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0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8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120</Slides>
  <Notes>120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React Flight and become a RSC expert</dc:title>
  <dc:subject>## Slidev Starter Template
Presentation slides for developers.
Learn more at [Sli.dev](https://sli.dev)
</dc:subject>
  <dc:creator/>
  <cp:lastModifiedBy/>
  <cp:revision>1</cp:revision>
  <dcterms:created xsi:type="dcterms:W3CDTF">2024-11-21T07:56:33Z</dcterms:created>
  <dcterms:modified xsi:type="dcterms:W3CDTF">2024-11-21T07:56:33Z</dcterms:modified>
</cp:coreProperties>
</file>